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80" r:id="rId5"/>
  </p:sldMasterIdLst>
  <p:notesMasterIdLst>
    <p:notesMasterId r:id="rId7"/>
  </p:notesMasterIdLst>
  <p:handoutMasterIdLst>
    <p:handoutMasterId r:id="rId8"/>
  </p:handoutMasterIdLst>
  <p:sldIdLst>
    <p:sldId id="2138671215" r:id="rId6"/>
  </p:sldIdLst>
  <p:sldSz cx="9144000" cy="5143500" type="screen16x9"/>
  <p:notesSz cx="7102475" cy="9388475"/>
  <p:embeddedFontLst>
    <p:embeddedFont>
      <p:font typeface="ＭＳ Ｐゴシック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Noto Serif" panose="020B0604020202020204" charset="0"/>
      <p:regular r:id="rId20"/>
      <p:bold r:id="rId21"/>
      <p:italic r:id="rId22"/>
      <p:boldItalic r:id="rId23"/>
    </p:embeddedFont>
    <p:embeddedFont>
      <p:font typeface="Segoe UI Black" panose="020B0A02040204020203" pitchFamily="34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9"/>
  </p:normalViewPr>
  <p:slideViewPr>
    <p:cSldViewPr snapToGrid="0">
      <p:cViewPr varScale="1">
        <p:scale>
          <a:sx n="90" d="100"/>
          <a:sy n="90" d="100"/>
        </p:scale>
        <p:origin x="624" y="-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erson, David" userId="1e681a9e-340a-4518-9b0b-63ed1957da38" providerId="ADAL" clId="{F468494F-059F-4D6B-9A21-3B3C571DDA61}"/>
    <pc:docChg chg="undo modSld">
      <pc:chgData name="Wilkerson, David" userId="1e681a9e-340a-4518-9b0b-63ed1957da38" providerId="ADAL" clId="{F468494F-059F-4D6B-9A21-3B3C571DDA61}" dt="2024-08-05T15:29:02.253" v="6" actId="404"/>
      <pc:docMkLst>
        <pc:docMk/>
      </pc:docMkLst>
      <pc:sldChg chg="modSp">
        <pc:chgData name="Wilkerson, David" userId="1e681a9e-340a-4518-9b0b-63ed1957da38" providerId="ADAL" clId="{F468494F-059F-4D6B-9A21-3B3C571DDA61}" dt="2024-08-05T15:29:02.253" v="6" actId="404"/>
        <pc:sldMkLst>
          <pc:docMk/>
          <pc:sldMk cId="1206595808" sldId="2138671215"/>
        </pc:sldMkLst>
        <pc:spChg chg="mod">
          <ac:chgData name="Wilkerson, David" userId="1e681a9e-340a-4518-9b0b-63ed1957da38" providerId="ADAL" clId="{F468494F-059F-4D6B-9A21-3B3C571DDA61}" dt="2024-08-05T15:29:02.253" v="6" actId="404"/>
          <ac:spMkLst>
            <pc:docMk/>
            <pc:sldMk cId="1206595808" sldId="2138671215"/>
            <ac:spMk id="4" creationId="{B1F7497C-FDC3-D60B-E98A-5DC66B9251F8}"/>
          </ac:spMkLst>
        </pc:spChg>
        <pc:graphicFrameChg chg="modGraphic">
          <ac:chgData name="Wilkerson, David" userId="1e681a9e-340a-4518-9b0b-63ed1957da38" providerId="ADAL" clId="{F468494F-059F-4D6B-9A21-3B3C571DDA61}" dt="2024-08-05T15:28:17.001" v="0" actId="2711"/>
          <ac:graphicFrameMkLst>
            <pc:docMk/>
            <pc:sldMk cId="1206595808" sldId="2138671215"/>
            <ac:graphicFrameMk id="5" creationId="{1D716A50-543A-A802-1F6D-965C0DAA3C9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CF348E-24B8-40A3-DAA9-A14E740D38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1AAD2-484F-F5B9-D26D-94AEAD453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58A61D-A8DA-4B0B-86FA-6FDF710A3F4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26EA1-7C94-C793-5D88-3B481EDEC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1F8D3-57FC-1961-AB6D-424ACCCFB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61C785B-A44F-466D-9ED6-6D4F4FD96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2024 Process for Recruitment of New Fellows &amp; Schedule of Activities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12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095371-182F-C949-988C-B8090B4A1056}"/>
              </a:ext>
            </a:extLst>
          </p:cNvPr>
          <p:cNvSpPr txBox="1"/>
          <p:nvPr userDrawn="1"/>
        </p:nvSpPr>
        <p:spPr>
          <a:xfrm>
            <a:off x="593125" y="4306483"/>
            <a:ext cx="847348" cy="9233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 lvl="0" algn="r">
              <a:defRPr sz="600" b="0" i="0" cap="all" spc="50" baseline="0">
                <a:solidFill>
                  <a:srgbClr val="282828"/>
                </a:solidFill>
                <a:latin typeface="YouTube-Sans-Light" pitchFamily="2" charset="77"/>
                <a:ea typeface="DIN-Medium" charset="0"/>
                <a:cs typeface="Toyota Type Book" panose="020B0502020202020204" pitchFamily="34" charset="0"/>
              </a:defRPr>
            </a:lvl1pPr>
          </a:lstStyle>
          <a:p>
            <a:pPr marL="0" lvl="0" indent="0" algn="l">
              <a:buFont typeface="Arial" panose="020B0604020202020204" pitchFamily="34" charset="0"/>
              <a:buNone/>
            </a:pPr>
            <a:fld id="{07AD680E-CA2C-1346-BC0B-1D2CED8353A9}" type="datetime4">
              <a:rPr lang="en-US" sz="600" b="0" i="0" spc="60" baseline="0" smtClean="0">
                <a:solidFill>
                  <a:srgbClr val="100F0D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lvl="0" indent="0" algn="l">
                <a:buFont typeface="Arial" panose="020B0604020202020204" pitchFamily="34" charset="0"/>
                <a:buNone/>
              </a:pPr>
              <a:t>August 1, 2024</a:t>
            </a:fld>
            <a:endParaRPr lang="en-US" sz="600" b="0" i="0" spc="60" baseline="0">
              <a:solidFill>
                <a:srgbClr val="100F0D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CA659E2-0C28-0348-A2FD-BC9DFA036EE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125" y="1962353"/>
            <a:ext cx="3096560" cy="1218795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i="0" spc="-10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Project Title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60B59-651D-2348-B068-6011DB54471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3125" y="3492420"/>
            <a:ext cx="3096560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en-US" sz="1200" b="0" i="0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Sub-Title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3C3C-D2DB-7B48-9FC3-ED5D535950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25" y="744684"/>
            <a:ext cx="1473614" cy="688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DF8C60-E777-4C4E-8EB5-687ED33DBD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144" y="744684"/>
            <a:ext cx="485402" cy="4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0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ED5579B8-7AB6-274D-AA00-99603F384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25" y="1962353"/>
            <a:ext cx="3096560" cy="1218795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i="0" spc="-10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F2EDBF-0DD4-6F4F-BF63-CFC97CA11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125" y="3492420"/>
            <a:ext cx="3096560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en-US" sz="1200" b="0" i="0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Sub-Title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F5C1E-6951-FD42-B1B6-F281A2224E38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52EA1-5D5E-494E-ABE6-5F62F8E5A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103"/>
            <a:ext cx="237744" cy="237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6E101-BCFB-7F42-9D7B-9C6E0CB5A6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2"/>
            <a:ext cx="159923" cy="2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ED5579B8-7AB6-274D-AA00-99603F384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25" y="1962353"/>
            <a:ext cx="3096560" cy="1218795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i="0" spc="-10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685800" indent="0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028700" indent="0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F2EDBF-0DD4-6F4F-BF63-CFC97CA11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125" y="3492420"/>
            <a:ext cx="3096560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en-US" sz="1200" b="0" i="0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Sub-Title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C2040-0D5C-254B-84FE-5E1247EFC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EF5C1E-6951-FD42-B1B6-F281A2224E38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chemeClr val="bg1">
                    <a:lumMod val="85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chemeClr val="bg1">
                  <a:lumMod val="85000"/>
                </a:schemeClr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0FB23-E8E3-BC4B-9403-9C9220025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3" y="363301"/>
            <a:ext cx="237545" cy="2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8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7" y="900723"/>
            <a:ext cx="8229601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ACA697-D96E-E54E-9EE6-94EF59378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714440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 i="0" cap="none" spc="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2E165-0BE8-074F-AB72-2DFA5975503C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AA3123-AB24-924A-90A0-7A3C2281B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DA73F-EF9D-B642-9190-AA0D1405A9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27244-2C83-3341-9FDF-75E6787E6D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1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DCB7329F-5F28-D348-A440-7049D7B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714440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 i="0" cap="none" spc="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7" y="900723"/>
            <a:ext cx="8229601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F1B0-C1FD-3B40-BF64-B5BE82BAE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B4BB0-A55B-F143-935D-AACFA8E460C6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22C52-4682-F346-AE47-C154427BD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46AA9-893C-F34E-8ECA-CD34C24D9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83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BA839-92C4-CB41-A46E-A21CB8360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8274" y="323850"/>
            <a:ext cx="2987675" cy="4495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 here.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1D5318D-2898-A14F-928B-3930363398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23850"/>
            <a:ext cx="2527297" cy="4495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 here.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813D38E-4456-F644-BF15-4379F3B1FD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849"/>
            <a:ext cx="1790698" cy="30905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lang="en-US" sz="2000" b="0" i="0" cap="none" spc="0" baseline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373A1-6B50-7340-A38A-15CBA46A9946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93258A-A496-8E4D-AA60-4C5FE4DD4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6BA839-92C4-CB41-A46E-A21CB8360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8274" y="807396"/>
            <a:ext cx="2987675" cy="40122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 here.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1D5318D-2898-A14F-928B-3930363398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807396"/>
            <a:ext cx="2527297" cy="401225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 here.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BCCC435-6F8B-7C4B-8F32-661F0C7FF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23849"/>
            <a:ext cx="1790698" cy="30905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lang="en-US" sz="2000" b="0" i="0" cap="none" spc="0" baseline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C3B7061-207C-6D4E-A869-AB22968621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8274" y="323850"/>
            <a:ext cx="2987675" cy="258532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txBody>
          <a:bodyPr wrap="square" lIns="64008" tIns="182880" rIns="64008" bIns="182880" anchor="ctr">
            <a:noAutofit/>
          </a:bodyPr>
          <a:lstStyle>
            <a:lvl1pPr marL="0" indent="0" algn="l">
              <a:buNone/>
              <a:defRPr sz="1100" b="0" i="0" cap="none" baseline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Subsection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BEBD65-578E-7242-A88B-40973D5178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323850"/>
            <a:ext cx="2527297" cy="258532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txBody>
          <a:bodyPr wrap="square" lIns="64008" tIns="182880" rIns="64008" bIns="182880" anchor="ctr">
            <a:noAutofit/>
          </a:bodyPr>
          <a:lstStyle>
            <a:lvl1pPr marL="0" indent="0" algn="l">
              <a:buNone/>
              <a:defRPr sz="1100" b="0" i="0" cap="none" baseline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Subsection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4F6D4-A879-CD49-8C62-83F1CE890CCE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6BCCA7-6124-2A4C-BE76-0EDAC8733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(2 Rows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9D532DF2-6938-1147-B3BE-9723FBB98D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26137" y="0"/>
            <a:ext cx="3217863" cy="25673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23F0BE-ECC9-FA43-ABE5-5A6ED84CB694}"/>
              </a:ext>
            </a:extLst>
          </p:cNvPr>
          <p:cNvSpPr/>
          <p:nvPr userDrawn="1"/>
        </p:nvSpPr>
        <p:spPr>
          <a:xfrm>
            <a:off x="5926137" y="2567386"/>
            <a:ext cx="3217863" cy="2576114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30F134-5493-E947-8F0D-7C8CDDFDD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ADD462-B576-4B47-8748-48B37CD57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055C45-CF2C-C441-8AE9-E32F49D18602}"/>
              </a:ext>
            </a:extLst>
          </p:cNvPr>
          <p:cNvSpPr/>
          <p:nvPr userDrawn="1"/>
        </p:nvSpPr>
        <p:spPr>
          <a:xfrm>
            <a:off x="2708274" y="0"/>
            <a:ext cx="3217863" cy="2576114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5B6EC862-E486-7C4F-B23C-51C4B385DE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08274" y="2576114"/>
            <a:ext cx="3217863" cy="25673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55F02-E244-EE40-88DD-B820314D6280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6165E-E996-A24F-BC06-8954CEBA9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F8CAC9-40B3-DC48-887F-D237FE84F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B52104-5D20-C941-BC91-4F982B7B4B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(3 Rows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A094E669-76B7-BA4F-8AA5-6DC5CC584F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26137" y="0"/>
            <a:ext cx="3217863" cy="1714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30F134-5493-E947-8F0D-7C8CDDFDD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ADD462-B576-4B47-8748-48B37CD57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6FB0D9-9F52-E14E-B843-7D4A920C5DDD}"/>
              </a:ext>
            </a:extLst>
          </p:cNvPr>
          <p:cNvSpPr/>
          <p:nvPr userDrawn="1"/>
        </p:nvSpPr>
        <p:spPr>
          <a:xfrm>
            <a:off x="2708274" y="0"/>
            <a:ext cx="3217863" cy="1714500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600D0B-7BF0-F641-91EE-7D7358B29593}"/>
              </a:ext>
            </a:extLst>
          </p:cNvPr>
          <p:cNvSpPr/>
          <p:nvPr userDrawn="1"/>
        </p:nvSpPr>
        <p:spPr>
          <a:xfrm>
            <a:off x="5926137" y="1714501"/>
            <a:ext cx="3217863" cy="1714500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D2E696-1F20-A74B-AC5E-291EDC5A7F6A}"/>
              </a:ext>
            </a:extLst>
          </p:cNvPr>
          <p:cNvSpPr/>
          <p:nvPr userDrawn="1"/>
        </p:nvSpPr>
        <p:spPr>
          <a:xfrm>
            <a:off x="2708274" y="3429000"/>
            <a:ext cx="3217863" cy="1714500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A1FD516-E8AD-C248-BCE9-A01C2D6D6D9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926137" y="3429000"/>
            <a:ext cx="3217863" cy="1714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365779BB-9ED9-ED43-816C-7F98D311E9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08274" y="1714501"/>
            <a:ext cx="3217863" cy="1714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235422-2405-1346-93D3-20213DB91820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98C842-C603-2241-BBE8-FA686DA60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150A73-7739-434A-AC09-27C40DEF8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F9519F-175D-FB4D-98D1-5B167ABD30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16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+ Large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3DDE13C-03F4-C342-B96B-5B1FCA8812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08275" y="0"/>
            <a:ext cx="6435725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DCB7329F-5F28-D348-A440-7049D7B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C4434-1791-364D-8593-B7DDE78C9F4B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E7DFDE-1B90-8D45-B31A-7B3554B8AC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1275F8-8BEE-AF41-AC6F-FC63A3C05B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435AF-B68A-204F-A673-2D32D87CA0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+ 2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7F5B5E3-42BB-5B49-9C23-AE65D41DCA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08276" y="-1"/>
            <a:ext cx="6435724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C76BA4A1-1F72-5949-BE9F-8A76922CE6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08276" y="2595059"/>
            <a:ext cx="6435724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D9A5340-8388-1343-B88F-4221EBEDC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323850"/>
            <a:ext cx="1790696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 b="0" i="0" cap="none" spc="0" baseline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6BF2A-2BDF-1145-921D-ABCE9B194AC7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AC804-EB98-D047-87C0-D2B58C95B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7C5E43-D767-FA4E-836A-A2955BDD19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4B1E52-2A6B-C743-A6AD-BA81B2F717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5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+ 4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7AA4F8FE-45C3-7946-B118-499EAD414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48998" y="-1"/>
            <a:ext cx="3195002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DCB7329F-5F28-D348-A440-7049D7B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C76BA4A1-1F72-5949-BE9F-8A76922CE6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08276" y="2595059"/>
            <a:ext cx="3195002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708DE93E-76B3-4F47-9108-9E8450ED2C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8998" y="2595059"/>
            <a:ext cx="3195002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7F5B5E3-42BB-5B49-9C23-AE65D41DCA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08276" y="-1"/>
            <a:ext cx="3195002" cy="25484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0B0C0-2647-3743-B6BC-085C09B90D8E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493A27-838D-ED49-B510-2C8730530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120FE4-F9AC-6E49-9E3F-610A13A5DB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9F297-6C67-1941-8647-264C2E2577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0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 + 6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7AA4F8FE-45C3-7946-B118-499EAD414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48998" y="-1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DCB7329F-5F28-D348-A440-7049D7B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888FE92-02D4-F442-9235-721139F5C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7F5B5E3-42BB-5B49-9C23-AE65D41DCA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08276" y="-1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F92F4E1-1E64-0548-B78B-527FD6C18B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08276" y="1729739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EECDC9E-A868-C745-9743-A076B1FFB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08276" y="3459479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84EB51FB-9809-7941-B1EA-1FFB40B104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998" y="1729739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1E131C3-F752-2148-A8E8-7D579370188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48998" y="3459479"/>
            <a:ext cx="3195002" cy="16840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EAF67-8E8F-8C44-8B7E-A4F319D23541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FEC1F8-AFCE-A145-BAA9-5E676D61E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635B3D-6E79-0E47-8C79-37FAB41097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89861-B9AB-1D4E-AD73-F9CE0D80FF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0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Quadra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747EDE3-5C38-204B-B4DD-837C5B6527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94867" y="0"/>
            <a:ext cx="4549133" cy="2197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8F6532A-DE17-AF4B-A193-983FD139B6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49133" cy="2197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D808F70-3079-D842-9490-9D81EC1C57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94867" y="2946400"/>
            <a:ext cx="4549133" cy="2197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6F16F13-60AE-D84D-B241-E1A4304DEBA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2946400"/>
            <a:ext cx="4549133" cy="2197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BBB0D34-0032-AF42-AEA8-5C346BC6FC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05551"/>
            <a:ext cx="8229600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57CF1-1458-3743-85D5-22CEFFFAB18A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A581A1-1842-BC4D-A88E-6C2B607A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332" y="2466517"/>
            <a:ext cx="343552" cy="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0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(Conten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47477E9-B85D-864D-B805-885DD8D102B3}"/>
              </a:ext>
            </a:extLst>
          </p:cNvPr>
          <p:cNvSpPr/>
          <p:nvPr userDrawn="1"/>
        </p:nvSpPr>
        <p:spPr>
          <a:xfrm>
            <a:off x="2707640" y="0"/>
            <a:ext cx="2145453" cy="5143500"/>
          </a:xfrm>
          <a:prstGeom prst="rect">
            <a:avLst/>
          </a:prstGeom>
          <a:solidFill>
            <a:srgbClr val="F5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22BB87-6864-BC41-8694-1D33350C7362}"/>
              </a:ext>
            </a:extLst>
          </p:cNvPr>
          <p:cNvSpPr/>
          <p:nvPr userDrawn="1"/>
        </p:nvSpPr>
        <p:spPr>
          <a:xfrm>
            <a:off x="4853093" y="0"/>
            <a:ext cx="2145453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408933-CF95-3D45-85F9-530EE52E2454}"/>
              </a:ext>
            </a:extLst>
          </p:cNvPr>
          <p:cNvSpPr/>
          <p:nvPr userDrawn="1"/>
        </p:nvSpPr>
        <p:spPr>
          <a:xfrm>
            <a:off x="6998547" y="0"/>
            <a:ext cx="2145453" cy="51435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11612B-915E-274B-B3A2-E8626D962B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25654E-B368-D244-8C64-9453E385EC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5867" y="1676730"/>
            <a:ext cx="1025908" cy="16299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813411-6668-194B-89EB-5481C3319E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6773" y="900723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7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2pPr>
            <a:lvl3pPr marL="6858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3pPr>
            <a:lvl4pPr marL="10287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4pPr>
            <a:lvl5pPr marL="13716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Insert Section Title.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1ADEF0-DAFA-6E40-A3AF-2D090EF2BA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61319" y="900723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7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2pPr>
            <a:lvl3pPr marL="6858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3pPr>
            <a:lvl4pPr marL="10287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4pPr>
            <a:lvl5pPr marL="13716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Insert Section Title.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D68B76-66ED-2B44-AD6C-122EF33CA63A}"/>
              </a:ext>
            </a:extLst>
          </p:cNvPr>
          <p:cNvCxnSpPr>
            <a:cxnSpLocks/>
          </p:cNvCxnSpPr>
          <p:nvPr userDrawn="1"/>
        </p:nvCxnSpPr>
        <p:spPr>
          <a:xfrm>
            <a:off x="2708275" y="1380949"/>
            <a:ext cx="1008248" cy="0"/>
          </a:xfrm>
          <a:prstGeom prst="line">
            <a:avLst/>
          </a:prstGeom>
          <a:ln w="9525">
            <a:solidFill>
              <a:srgbClr val="F04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5CB789E-DCE6-354E-9D65-56E5BF4F64A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15866" y="900723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7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2pPr>
            <a:lvl3pPr marL="6858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3pPr>
            <a:lvl4pPr marL="10287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4pPr>
            <a:lvl5pPr marL="13716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Insert Section Title.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078791-B7B3-9F44-856C-8B064DBC0301}"/>
              </a:ext>
            </a:extLst>
          </p:cNvPr>
          <p:cNvCxnSpPr>
            <a:cxnSpLocks/>
          </p:cNvCxnSpPr>
          <p:nvPr userDrawn="1"/>
        </p:nvCxnSpPr>
        <p:spPr>
          <a:xfrm>
            <a:off x="4853093" y="1380949"/>
            <a:ext cx="1008248" cy="0"/>
          </a:xfrm>
          <a:prstGeom prst="line">
            <a:avLst/>
          </a:prstGeom>
          <a:ln w="9525">
            <a:solidFill>
              <a:srgbClr val="F04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7D47C5-3B79-9840-B580-B9CE87E60992}"/>
              </a:ext>
            </a:extLst>
          </p:cNvPr>
          <p:cNvCxnSpPr>
            <a:cxnSpLocks/>
          </p:cNvCxnSpPr>
          <p:nvPr userDrawn="1"/>
        </p:nvCxnSpPr>
        <p:spPr>
          <a:xfrm>
            <a:off x="6998547" y="1380949"/>
            <a:ext cx="1008248" cy="0"/>
          </a:xfrm>
          <a:prstGeom prst="line">
            <a:avLst/>
          </a:prstGeom>
          <a:ln w="9525">
            <a:solidFill>
              <a:srgbClr val="F04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771A045-01F6-3A43-AAFE-80697B574D7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61319" y="1676730"/>
            <a:ext cx="1025908" cy="16299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9010B8D-FE8B-FC4F-BB6A-52EF55F1BC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06773" y="1676730"/>
            <a:ext cx="1025908" cy="162993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7A13455-5CEC-0547-9AA9-0272EF303C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49FEF-0D8C-794C-846C-8AE93D06D1FA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708337-1730-4B4D-8DDC-284DEA2FB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EDDF1F-0B89-4843-8DCC-ED1EE0A06E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0284C-73D0-B243-9875-BE039CDBEA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0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(Icon + Conten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5EC64E-F219-C744-B76E-694C1D470DB2}"/>
              </a:ext>
            </a:extLst>
          </p:cNvPr>
          <p:cNvSpPr/>
          <p:nvPr userDrawn="1"/>
        </p:nvSpPr>
        <p:spPr>
          <a:xfrm>
            <a:off x="2707640" y="0"/>
            <a:ext cx="2145453" cy="5143500"/>
          </a:xfrm>
          <a:prstGeom prst="rect">
            <a:avLst/>
          </a:prstGeom>
          <a:solidFill>
            <a:srgbClr val="F5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41402-BAD5-4B4F-AB75-C83B766048DF}"/>
              </a:ext>
            </a:extLst>
          </p:cNvPr>
          <p:cNvSpPr/>
          <p:nvPr userDrawn="1"/>
        </p:nvSpPr>
        <p:spPr>
          <a:xfrm>
            <a:off x="4853093" y="0"/>
            <a:ext cx="2145453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025280-1159-E643-94D2-1906AE36AE1A}"/>
              </a:ext>
            </a:extLst>
          </p:cNvPr>
          <p:cNvSpPr/>
          <p:nvPr userDrawn="1"/>
        </p:nvSpPr>
        <p:spPr>
          <a:xfrm>
            <a:off x="6998547" y="0"/>
            <a:ext cx="2145453" cy="51435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11612B-915E-274B-B3A2-E8626D962B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25654E-B368-D244-8C64-9453E385EC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5866" y="2079930"/>
            <a:ext cx="1529000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057EE3-EE35-724E-A883-17B46E99CB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15866" y="1766535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6635F87-2656-004C-8FE2-2968465C891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430083" y="898109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74CDA47-1BF2-E245-BE7A-20212EDCBC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6773" y="2084433"/>
            <a:ext cx="1529000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813411-6668-194B-89EB-5481C3319E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6773" y="1771038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D8F0CC79-D5DA-1141-ACA2-2C32606CF0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720990" y="898109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E2DDCE2-110D-B445-8C87-AF3F87FC082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61319" y="2084433"/>
            <a:ext cx="1529000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1ADEF0-DAFA-6E40-A3AF-2D090EF2BA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61319" y="1771038"/>
            <a:ext cx="152900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298A9AB5-AE30-0848-92C5-928BF26B74B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575536" y="898109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5BDDB9D-CBA0-3041-923D-F10699D2FF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46B409-D0F4-DA44-89CD-3FA725BA16E7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449B7F7-A208-4542-AEB1-B38B2C85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AFBE4A-43CA-D240-A2E9-1FCB313BC2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BA8247-0816-784A-939C-FA0757F9AA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4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(Images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11612B-915E-274B-B3A2-E8626D962B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620BCCB-790E-B546-A82D-3AB31693BB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98547" y="0"/>
            <a:ext cx="2145453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B0A3357-2602-C445-89DA-6B3675EBC9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3411" y="0"/>
            <a:ext cx="2145453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0AF7A25-A3A3-654D-93AA-18E4838980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8276" y="0"/>
            <a:ext cx="2145453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3534914-2C6C-AC4A-933C-FDBF6F54AC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1DD28-0D44-4447-9E97-C752C0AB7F8D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A75D76-97F7-B24D-94A0-666714674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8FC16-AFCA-A142-94B9-86DD4AE38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B2284-86A8-FE43-8CCB-2C673FC4E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8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 (Icon + Conten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AE4D7F-CA52-6A40-830B-69147023F330}"/>
              </a:ext>
            </a:extLst>
          </p:cNvPr>
          <p:cNvSpPr/>
          <p:nvPr userDrawn="1"/>
        </p:nvSpPr>
        <p:spPr>
          <a:xfrm>
            <a:off x="5926137" y="2567386"/>
            <a:ext cx="3217863" cy="25761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E3457-6A50-C94B-A182-4B5A0DF86AF4}"/>
              </a:ext>
            </a:extLst>
          </p:cNvPr>
          <p:cNvSpPr/>
          <p:nvPr userDrawn="1"/>
        </p:nvSpPr>
        <p:spPr>
          <a:xfrm>
            <a:off x="2708274" y="2567386"/>
            <a:ext cx="3217863" cy="2576114"/>
          </a:xfrm>
          <a:prstGeom prst="rect">
            <a:avLst/>
          </a:prstGeom>
          <a:solidFill>
            <a:srgbClr val="F6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C051E6C0-3887-374E-BBAA-CFA4C40534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966922" y="2907962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31FA6C8-981A-0C44-8ABE-59FFF0F3A5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68651" y="4089783"/>
            <a:ext cx="2297108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55C9CF3-49FB-3544-BB5F-DB8705E0B9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68651" y="3776388"/>
            <a:ext cx="2297108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F2F304C3-5321-6C47-8948-1E2987FC8BC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184785" y="2907962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1BEA9F3-AC29-7740-BE53-BB483082CD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83338" y="4089783"/>
            <a:ext cx="2303460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F5A857-CE2D-1B46-BF5C-EC252C763A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83338" y="3776388"/>
            <a:ext cx="230346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357A8-65FD-4D40-8DAE-D0130F08F54E}"/>
              </a:ext>
            </a:extLst>
          </p:cNvPr>
          <p:cNvSpPr/>
          <p:nvPr userDrawn="1"/>
        </p:nvSpPr>
        <p:spPr>
          <a:xfrm>
            <a:off x="2708274" y="0"/>
            <a:ext cx="3217863" cy="25761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4086E115-F626-4542-80E1-60F6966711D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966922" y="340161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4FA22-7419-A147-B31C-B815C212206D}"/>
              </a:ext>
            </a:extLst>
          </p:cNvPr>
          <p:cNvSpPr/>
          <p:nvPr userDrawn="1"/>
        </p:nvSpPr>
        <p:spPr>
          <a:xfrm>
            <a:off x="5926137" y="0"/>
            <a:ext cx="3217863" cy="2576114"/>
          </a:xfrm>
          <a:prstGeom prst="rect">
            <a:avLst/>
          </a:prstGeom>
          <a:solidFill>
            <a:srgbClr val="F6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15892B-53B4-3D4C-A134-F85801581B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B368752-BFD3-4C46-BA37-D81A6B211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83DCD-A803-AF4B-88C4-15E8454207DD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6E4B26F-44CD-6B4A-8F3C-7702852E3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C2F0831-1D0F-7C4B-8886-64C92B8AED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8651" y="1521982"/>
            <a:ext cx="2297108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9AF7340-40E2-B043-9F16-AC6D9D3FD6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8651" y="1208587"/>
            <a:ext cx="2297108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D351375F-2B2F-8B43-B6AA-D9C47DDF94D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184785" y="340161"/>
            <a:ext cx="700566" cy="70056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136DF7C-D834-6C46-9EF0-FC516C488F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83338" y="1521982"/>
            <a:ext cx="2303460" cy="16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2437D06-5373-5B4B-BB12-B2D019B6C2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83338" y="1208587"/>
            <a:ext cx="2303460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42744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 (Icon + Title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1FE8122B-2AB9-5D46-ABC1-4178748F2382}"/>
              </a:ext>
            </a:extLst>
          </p:cNvPr>
          <p:cNvSpPr/>
          <p:nvPr userDrawn="1"/>
        </p:nvSpPr>
        <p:spPr>
          <a:xfrm>
            <a:off x="5926137" y="2567386"/>
            <a:ext cx="3217863" cy="257611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E3457-6A50-C94B-A182-4B5A0DF86AF4}"/>
              </a:ext>
            </a:extLst>
          </p:cNvPr>
          <p:cNvSpPr/>
          <p:nvPr userDrawn="1"/>
        </p:nvSpPr>
        <p:spPr>
          <a:xfrm>
            <a:off x="2708274" y="2567386"/>
            <a:ext cx="3217863" cy="25761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4FA22-7419-A147-B31C-B815C212206D}"/>
              </a:ext>
            </a:extLst>
          </p:cNvPr>
          <p:cNvSpPr/>
          <p:nvPr userDrawn="1"/>
        </p:nvSpPr>
        <p:spPr>
          <a:xfrm>
            <a:off x="5926137" y="0"/>
            <a:ext cx="3217863" cy="25761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15892B-53B4-3D4C-A134-F85801581B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198" y="900723"/>
            <a:ext cx="1790698" cy="3918927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lang="en-US" sz="95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2pPr>
            <a:lvl3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>
              <a:defRPr lang="en-US" sz="800" b="0" i="0" dirty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None/>
            </a:pPr>
            <a:r>
              <a:rPr lang="en-US"/>
              <a:t>Insert content.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Second level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Third level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Fourth level</a:t>
            </a:r>
          </a:p>
          <a:p>
            <a:pPr lvl="4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  <a:buFont typeface=".Lucida Grande UI Regular"/>
              <a:buChar char="►"/>
            </a:pPr>
            <a:r>
              <a:rPr lang="en-US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357A8-65FD-4D40-8DAE-D0130F08F54E}"/>
              </a:ext>
            </a:extLst>
          </p:cNvPr>
          <p:cNvSpPr/>
          <p:nvPr userDrawn="1"/>
        </p:nvSpPr>
        <p:spPr>
          <a:xfrm>
            <a:off x="2708274" y="0"/>
            <a:ext cx="3217863" cy="257611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7F2997C-7946-1740-9C78-C0ACB08194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47357" y="1746157"/>
            <a:ext cx="213969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ctr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FBDD1FC-1734-3D44-884E-48E8CE5A19E9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3860005" y="636071"/>
            <a:ext cx="914400" cy="914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1F83B1C-2FF0-AF4F-AEE0-6DEBFB2BBD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5220" y="1746157"/>
            <a:ext cx="213969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05FF1B85-1316-4A46-8D09-B5B4BBEF3A41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7077868" y="636071"/>
            <a:ext cx="914400" cy="914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A0A39CB-06BD-3047-9646-1AF6254B4E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5220" y="4313543"/>
            <a:ext cx="213969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566CAA0D-8DC1-4B46-995E-139C689F9134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077868" y="3203457"/>
            <a:ext cx="914400" cy="914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C8E65DE-04DB-A44B-A2EF-07A61A9B86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47357" y="4313543"/>
            <a:ext cx="213969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1831CCEA-CFA6-FE46-8F54-050CBB8B8F57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3860005" y="3203457"/>
            <a:ext cx="914400" cy="914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60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 algn="ctr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icon here.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7B8D966-C93C-A446-A178-8BB5052D6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27BDCF-7AA0-7E42-AEBC-FA60922AF457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0321E16-710A-AE4E-AA66-F9EE5922E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7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s (Content)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92A468-A791-0C47-9BCB-8EE65ED665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900723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0707B9-3204-A944-BF72-77E534826865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80908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C91B74-1790-5246-AD0A-2E97ED147A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39030" y="900723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DEF250-3815-3A40-BCC5-9288976FAB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1570" y="1302009"/>
            <a:ext cx="2245230" cy="14519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</a:pPr>
            <a:r>
              <a:rPr lang="en-US"/>
              <a:t>Insert Content.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F17558-F1C1-DA42-9BD6-B25D66C12D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6483" y="900723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411E4E-CB8D-9B47-88E7-A175B0E487A3}"/>
              </a:ext>
            </a:extLst>
          </p:cNvPr>
          <p:cNvCxnSpPr>
            <a:cxnSpLocks/>
          </p:cNvCxnSpPr>
          <p:nvPr userDrawn="1"/>
        </p:nvCxnSpPr>
        <p:spPr>
          <a:xfrm>
            <a:off x="3444875" y="1180908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9A692C-C8B5-8549-B29E-2454C333A12B}"/>
              </a:ext>
            </a:extLst>
          </p:cNvPr>
          <p:cNvCxnSpPr>
            <a:cxnSpLocks/>
          </p:cNvCxnSpPr>
          <p:nvPr userDrawn="1"/>
        </p:nvCxnSpPr>
        <p:spPr>
          <a:xfrm>
            <a:off x="6436483" y="1180908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CFF6931-6527-5846-AFF6-6E01871093D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9030" y="1302009"/>
            <a:ext cx="2245230" cy="14519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Font typeface="Arial" panose="020B0604020202020204" pitchFamily="34" charset="0"/>
              <a:buNone/>
              <a:defRPr lang="en-US" sz="950" b="0" i="0" kern="120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429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7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2pPr>
            <a:lvl3pPr marL="6858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3pPr>
            <a:lvl4pPr marL="10287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4pPr>
            <a:lvl5pPr marL="1371600" indent="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  <a:buNone/>
              <a:defRPr sz="600" b="0" i="0">
                <a:solidFill>
                  <a:srgbClr val="514D4F"/>
                </a:solidFill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Insert Content.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CD39B54-D40E-D54A-8C9B-C6D049079A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1302009"/>
            <a:ext cx="2245230" cy="14519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Content.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FE3EB55-A859-A748-91E0-553D7D3D1A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2966419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16D245-BB4F-874D-9FC5-D412AA8CE1AC}"/>
              </a:ext>
            </a:extLst>
          </p:cNvPr>
          <p:cNvCxnSpPr>
            <a:cxnSpLocks/>
          </p:cNvCxnSpPr>
          <p:nvPr userDrawn="1"/>
        </p:nvCxnSpPr>
        <p:spPr>
          <a:xfrm>
            <a:off x="457200" y="3246604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AE15F6B-34CB-4941-960C-C19DDA5D18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39030" y="2966419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98A613-495F-9345-9B2B-2A5431EC64DA}"/>
              </a:ext>
            </a:extLst>
          </p:cNvPr>
          <p:cNvCxnSpPr>
            <a:cxnSpLocks/>
          </p:cNvCxnSpPr>
          <p:nvPr userDrawn="1"/>
        </p:nvCxnSpPr>
        <p:spPr>
          <a:xfrm>
            <a:off x="3444875" y="3246604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CB7FB33-7DAF-D846-8443-5C89F1094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39030" y="3367705"/>
            <a:ext cx="2245230" cy="14519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Content.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FDA9CCF-F019-6644-84A4-DB207B7F818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3367705"/>
            <a:ext cx="2245230" cy="14519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Content.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EC69F7-A717-5D41-9686-A62565BD8D3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41570" y="2966419"/>
            <a:ext cx="2250317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lang="en-US" sz="12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Section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393E6-5120-4544-96DA-5806CCE30764}"/>
              </a:ext>
            </a:extLst>
          </p:cNvPr>
          <p:cNvCxnSpPr>
            <a:cxnSpLocks/>
          </p:cNvCxnSpPr>
          <p:nvPr userDrawn="1"/>
        </p:nvCxnSpPr>
        <p:spPr>
          <a:xfrm>
            <a:off x="6441570" y="3246604"/>
            <a:ext cx="457200" cy="0"/>
          </a:xfrm>
          <a:prstGeom prst="line">
            <a:avLst/>
          </a:prstGeom>
          <a:ln>
            <a:solidFill>
              <a:srgbClr val="E6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04BC157-DED4-B046-B72D-5FCE161F02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41570" y="3367705"/>
            <a:ext cx="2245230" cy="14519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0"/>
              </a:spcBef>
              <a:buClr>
                <a:srgbClr val="F04A23"/>
              </a:buClr>
            </a:pPr>
            <a:r>
              <a:rPr lang="en-US"/>
              <a:t>Insert Content.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799670F-0087-7A48-9CF5-615F006A1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3850"/>
            <a:ext cx="1790698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2000" b="0" i="0" cap="none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Slide 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79312E-53CD-534F-ACE8-081F94C39AAE}"/>
              </a:ext>
            </a:extLst>
          </p:cNvPr>
          <p:cNvSpPr txBox="1"/>
          <p:nvPr userDrawn="1"/>
        </p:nvSpPr>
        <p:spPr>
          <a:xfrm>
            <a:off x="8592220" y="4944061"/>
            <a:ext cx="94578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fld id="{02420969-35FB-E643-B8FE-63EE30A58FF5}" type="slidenum">
              <a:rPr lang="en-US" sz="600" b="0" i="0" smtClean="0">
                <a:solidFill>
                  <a:srgbClr val="514D4F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600" b="0" i="0">
              <a:solidFill>
                <a:srgbClr val="514D4F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E9F118-AFCE-7541-B879-DC3E817A4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8389" y="-15368"/>
            <a:ext cx="343552" cy="6162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4A0C9A-1C6D-BB47-9457-C7C5F7C84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90" y="323850"/>
            <a:ext cx="159923" cy="27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EFFADC-07B2-B84E-8F10-35E9165586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502" y="363300"/>
            <a:ext cx="237744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0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CF1FD3E-0810-4545-9D84-4DCB799AF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950" b="0" i="0">
                <a:solidFill>
                  <a:srgbClr val="454545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lnSpc>
                <a:spcPct val="120000"/>
              </a:lnSpc>
              <a:spcBef>
                <a:spcPts val="300"/>
              </a:spcBef>
              <a:buClr>
                <a:srgbClr val="E61E26"/>
              </a:buClr>
              <a:buSzPct val="50000"/>
            </a:pPr>
            <a:r>
              <a:rPr lang="en-US"/>
              <a:t>Insert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2712896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095371-182F-C949-988C-B8090B4A1056}"/>
              </a:ext>
            </a:extLst>
          </p:cNvPr>
          <p:cNvSpPr txBox="1"/>
          <p:nvPr userDrawn="1"/>
        </p:nvSpPr>
        <p:spPr>
          <a:xfrm>
            <a:off x="593125" y="4306483"/>
            <a:ext cx="847348" cy="9233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en-US"/>
            </a:defPPr>
            <a:lvl1pPr lvl="0" algn="r">
              <a:defRPr sz="600" b="0" i="0" cap="all" spc="50" baseline="0">
                <a:solidFill>
                  <a:srgbClr val="282828"/>
                </a:solidFill>
                <a:latin typeface="YouTube-Sans-Light" pitchFamily="2" charset="77"/>
                <a:ea typeface="DIN-Medium" charset="0"/>
                <a:cs typeface="Toyota Type Book" panose="020B0502020202020204" pitchFamily="34" charset="0"/>
              </a:defRPr>
            </a:lvl1pPr>
          </a:lstStyle>
          <a:p>
            <a:pPr marL="0" lvl="0" indent="0" algn="l">
              <a:buFont typeface="Arial" panose="020B0604020202020204" pitchFamily="34" charset="0"/>
              <a:buNone/>
            </a:pPr>
            <a:fld id="{07AD680E-CA2C-1346-BC0B-1D2CED8353A9}" type="datetime4">
              <a:rPr lang="en-US" sz="600" b="0" i="0" spc="60" baseline="0" smtClean="0">
                <a:solidFill>
                  <a:srgbClr val="100F0D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pPr marL="0" lvl="0" indent="0" algn="l">
                <a:buFont typeface="Arial" panose="020B0604020202020204" pitchFamily="34" charset="0"/>
                <a:buNone/>
              </a:pPr>
              <a:t>August 1, 2024</a:t>
            </a:fld>
            <a:endParaRPr lang="en-US" sz="600" b="0" i="0" spc="60" baseline="0">
              <a:solidFill>
                <a:srgbClr val="100F0D"/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DA60B59-651D-2348-B068-6011DB54471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3125" y="3492420"/>
            <a:ext cx="3096560" cy="1661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lang="en-US" sz="1200" b="0" i="0" spc="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Sub-Title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3C3C-D2DB-7B48-9FC3-ED5D535950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25" y="744684"/>
            <a:ext cx="1473614" cy="688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DF8C60-E777-4C4E-8EB5-687ED33DBD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144" y="744684"/>
            <a:ext cx="485402" cy="485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AF95E3-4BAA-304A-BB4E-C72156955A26}"/>
              </a:ext>
            </a:extLst>
          </p:cNvPr>
          <p:cNvSpPr txBox="1"/>
          <p:nvPr userDrawn="1"/>
        </p:nvSpPr>
        <p:spPr>
          <a:xfrm>
            <a:off x="593125" y="2265542"/>
            <a:ext cx="4645025" cy="60939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defPPr>
              <a:defRPr lang="en-US"/>
            </a:defPPr>
            <a:lvl1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0" i="0" spc="-10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2pPr>
            <a:lvl3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/>
            </a:lvl3pPr>
            <a:lvl4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lvl4pPr>
            <a:lvl5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55712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9C8F653-47C4-41D5-98A5-611C5E9B7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875" y="4595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1F2A45"/>
                </a:solidFill>
              </a:defRPr>
            </a:lvl1pPr>
          </a:lstStyle>
          <a:p>
            <a:fld id="{D0AF63DB-957F-4939-9943-E3DECF938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1FE48F2A-7C6D-49C9-9CC8-43F4A4B5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88" y="83344"/>
            <a:ext cx="7115175" cy="5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97DA27-D337-426B-BFD9-A04BF4400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174" y="925286"/>
            <a:ext cx="7130483" cy="262345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514350" indent="-171450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417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9C8F653-47C4-41D5-98A5-611C5E9B7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875" y="4595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1F2A45"/>
                </a:solidFill>
              </a:defRPr>
            </a:lvl1pPr>
          </a:lstStyle>
          <a:p>
            <a:fld id="{D0AF63DB-957F-4939-9943-E3DECF938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1FE48F2A-7C6D-49C9-9CC8-43F4A4B5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88" y="83344"/>
            <a:ext cx="7115175" cy="5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97DA27-D337-426B-BFD9-A04BF4400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174" y="925286"/>
            <a:ext cx="7130483" cy="262345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514350" indent="-171450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90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71C857-1D6C-4675-88DE-9BCDD5F0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11241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98072-7FF4-47B9-8AF1-DC3EE9F9A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701474"/>
            <a:ext cx="8229600" cy="2992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171446" indent="0">
              <a:buNone/>
              <a:defRPr sz="450"/>
            </a:lvl2pPr>
            <a:lvl3pPr marL="342892" indent="0">
              <a:buNone/>
              <a:defRPr sz="375"/>
            </a:lvl3pPr>
            <a:lvl4pPr marL="514337" indent="0">
              <a:buNone/>
              <a:defRPr sz="338"/>
            </a:lvl4pPr>
            <a:lvl5pPr marL="685783" indent="0">
              <a:buNone/>
              <a:defRPr sz="338"/>
            </a:lvl5pPr>
            <a:lvl6pPr marL="857228" indent="0">
              <a:buNone/>
              <a:defRPr sz="338"/>
            </a:lvl6pPr>
            <a:lvl7pPr marL="1028675" indent="0">
              <a:buNone/>
              <a:defRPr sz="338"/>
            </a:lvl7pPr>
            <a:lvl8pPr marL="1200120" indent="0">
              <a:buNone/>
              <a:defRPr sz="338"/>
            </a:lvl8pPr>
            <a:lvl9pPr marL="1371566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3A3401A8-E1A1-4379-AFA1-0845FF72130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659209"/>
            <a:ext cx="8229600" cy="0"/>
          </a:xfrm>
          <a:prstGeom prst="line">
            <a:avLst/>
          </a:prstGeom>
          <a:noFill/>
          <a:ln w="12700" cap="flat" cmpd="sng">
            <a:solidFill>
              <a:srgbClr val="D6D6D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l" defTabSz="17144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48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">
          <p15:clr>
            <a:srgbClr val="F26B43"/>
          </p15:clr>
        </p15:guide>
        <p15:guide id="2" orient="horz" pos="3036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pos="576">
          <p15:clr>
            <a:srgbClr val="F26B43"/>
          </p15:clr>
        </p15:guide>
        <p15:guide id="6" pos="662">
          <p15:clr>
            <a:srgbClr val="F26B43"/>
          </p15:clr>
        </p15:guide>
        <p15:guide id="7" pos="952">
          <p15:clr>
            <a:srgbClr val="F26B43"/>
          </p15:clr>
        </p15:guide>
        <p15:guide id="8" pos="1040">
          <p15:clr>
            <a:srgbClr val="F26B43"/>
          </p15:clr>
        </p15:guide>
        <p15:guide id="9" pos="1330">
          <p15:clr>
            <a:srgbClr val="F26B43"/>
          </p15:clr>
        </p15:guide>
        <p15:guide id="10" pos="1416">
          <p15:clr>
            <a:srgbClr val="F26B43"/>
          </p15:clr>
        </p15:guide>
        <p15:guide id="11" pos="1706">
          <p15:clr>
            <a:srgbClr val="F26B43"/>
          </p15:clr>
        </p15:guide>
        <p15:guide id="12" pos="1792">
          <p15:clr>
            <a:srgbClr val="F26B43"/>
          </p15:clr>
        </p15:guide>
        <p15:guide id="13" pos="2082">
          <p15:clr>
            <a:srgbClr val="F26B43"/>
          </p15:clr>
        </p15:guide>
        <p15:guide id="14" pos="2170">
          <p15:clr>
            <a:srgbClr val="F26B43"/>
          </p15:clr>
        </p15:guide>
        <p15:guide id="15" pos="2460">
          <p15:clr>
            <a:srgbClr val="F26B43"/>
          </p15:clr>
        </p15:guide>
        <p15:guide id="16" pos="2546">
          <p15:clr>
            <a:srgbClr val="F26B43"/>
          </p15:clr>
        </p15:guide>
        <p15:guide id="17" pos="2836">
          <p15:clr>
            <a:srgbClr val="F26B43"/>
          </p15:clr>
        </p15:guide>
        <p15:guide id="18" pos="2922">
          <p15:clr>
            <a:srgbClr val="F26B43"/>
          </p15:clr>
        </p15:guide>
        <p15:guide id="19" pos="3212">
          <p15:clr>
            <a:srgbClr val="F26B43"/>
          </p15:clr>
        </p15:guide>
        <p15:guide id="20" pos="3298">
          <p15:clr>
            <a:srgbClr val="F26B43"/>
          </p15:clr>
        </p15:guide>
        <p15:guide id="21" pos="3588">
          <p15:clr>
            <a:srgbClr val="F26B43"/>
          </p15:clr>
        </p15:guide>
        <p15:guide id="22" pos="3676">
          <p15:clr>
            <a:srgbClr val="F26B43"/>
          </p15:clr>
        </p15:guide>
        <p15:guide id="23" pos="3966">
          <p15:clr>
            <a:srgbClr val="F26B43"/>
          </p15:clr>
        </p15:guide>
        <p15:guide id="24" pos="4052">
          <p15:clr>
            <a:srgbClr val="F26B43"/>
          </p15:clr>
        </p15:guide>
        <p15:guide id="25" pos="4342">
          <p15:clr>
            <a:srgbClr val="F26B43"/>
          </p15:clr>
        </p15:guide>
        <p15:guide id="26" pos="4428">
          <p15:clr>
            <a:srgbClr val="F26B43"/>
          </p15:clr>
        </p15:guide>
        <p15:guide id="27" pos="4718">
          <p15:clr>
            <a:srgbClr val="F26B43"/>
          </p15:clr>
        </p15:guide>
        <p15:guide id="28" pos="4806">
          <p15:clr>
            <a:srgbClr val="F26B43"/>
          </p15:clr>
        </p15:guide>
        <p15:guide id="29" pos="5184">
          <p15:clr>
            <a:srgbClr val="F26B43"/>
          </p15:clr>
        </p15:guide>
        <p15:guide id="30" pos="5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uonline.zoom.us/webinar/register/WN_itX8TFGzTy2f7n8NUiOay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auonline.zoom.us/webinar/register/WN_Sp2kzZ_lRM6jIa7-0ggS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97AB-580F-7190-6009-3093A8345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118" y="704334"/>
            <a:ext cx="7997682" cy="135925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B1F7497C-FDC3-D60B-E98A-5DC66B9251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4471"/>
            <a:ext cx="8229600" cy="2886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HBCU ELI at CAU: Application Tasks and Timeline for 2025 Community of Fellows</a:t>
            </a:r>
            <a:r>
              <a:rPr lang="en-US" sz="1600" b="1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716A50-543A-A802-1F6D-965C0DAA3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699898"/>
              </p:ext>
            </p:extLst>
          </p:nvPr>
        </p:nvGraphicFramePr>
        <p:xfrm>
          <a:off x="122982" y="333143"/>
          <a:ext cx="8898036" cy="4933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22">
                  <a:extLst>
                    <a:ext uri="{9D8B030D-6E8A-4147-A177-3AD203B41FA5}">
                      <a16:colId xmlns:a16="http://schemas.microsoft.com/office/drawing/2014/main" val="2918819514"/>
                    </a:ext>
                  </a:extLst>
                </a:gridCol>
                <a:gridCol w="1489292">
                  <a:extLst>
                    <a:ext uri="{9D8B030D-6E8A-4147-A177-3AD203B41FA5}">
                      <a16:colId xmlns:a16="http://schemas.microsoft.com/office/drawing/2014/main" val="4192457185"/>
                    </a:ext>
                  </a:extLst>
                </a:gridCol>
                <a:gridCol w="7306622">
                  <a:extLst>
                    <a:ext uri="{9D8B030D-6E8A-4147-A177-3AD203B41FA5}">
                      <a16:colId xmlns:a16="http://schemas.microsoft.com/office/drawing/2014/main" val="1617944891"/>
                    </a:ext>
                  </a:extLst>
                </a:gridCol>
              </a:tblGrid>
              <a:tr h="27138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Date</a:t>
                      </a:r>
                      <a:endParaRPr lang="en-US" sz="110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Task Descriptions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146196356"/>
                  </a:ext>
                </a:extLst>
              </a:tr>
              <a:tr h="49850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August 15, 2024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HBCU ELI at CAU - Application portal for 2025 Community of Fellows launches 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Prospective Fellows Webinar: Launching the Next Generation of Legacy Leaders:  The HBCU Executive Leadership Institute (ELI) at Clark Atlanta University (</a:t>
                      </a:r>
                      <a:r>
                        <a:rPr lang="en-US" sz="1100" u="sng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Registration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)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487137002"/>
                  </a:ext>
                </a:extLst>
              </a:tr>
              <a:tr h="33234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September 16, 2024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Prospective Fellows Webinar: Launching the Next Generation of Legacy Leaders:  The HBCU Executive Leadership Institute (ELI) at Clark Atlanta University (</a:t>
                      </a:r>
                      <a:r>
                        <a:rPr lang="en-US" sz="1100" u="sng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Registration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)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744142299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October 15, 2024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HBCU ELI at CAU - Application portal for 2025 Community of Fellows closes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268477949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November 15, 2024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Invitations extended to individuals selected for the 2025 Community of Fellows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362229220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November 26, 2024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Deadline for selected Fellows to submit confirmed commitment  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887773623"/>
                  </a:ext>
                </a:extLst>
              </a:tr>
              <a:tr h="15962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December 15,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Deadline for Fellows to submit tuition ($1,500)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4025637606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Times New Roman" panose="02020603050405020304" pitchFamily="18" charset="0"/>
                        </a:rPr>
                        <a:t>January 5, 2025</a:t>
                      </a: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Virtual Orientation – Virtual Series Begins</a:t>
                      </a:r>
                      <a:b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</a:b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HBCU ELI at CAU Competency-Based Resource Library Launches 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Readings, asynchronous activities, diagnostic self assessments (due 1/26/2025), and ELI assignments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458108319"/>
                  </a:ext>
                </a:extLst>
              </a:tr>
              <a:tr h="22944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January 18,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</a:t>
                      </a:r>
                      <a:r>
                        <a:rPr lang="en-US" sz="1100" b="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Institutional Impact Competencies</a:t>
                      </a:r>
                      <a:endParaRPr lang="en-US" sz="1100" b="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1454857754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February 1, 2025, 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 Serving the Mission Competencies &amp; Defining Adapted Problem of Practice (due 2/23/2025) 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703012676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February 15,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Serving the Mission Competencies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107868931"/>
                  </a:ext>
                </a:extLst>
              </a:tr>
              <a:tr h="25390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March 1,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Creating Capacity Competencies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060587298"/>
                  </a:ext>
                </a:extLst>
              </a:tr>
              <a:tr h="3192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March 15,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</a:t>
                      </a:r>
                      <a:r>
                        <a:rPr lang="en-US" sz="1100" b="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Leading Change Competencies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HBCU ELI Micro-credential #1: Navigating Board Governance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443019597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March 29,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 Personal Impact Competencies</a:t>
                      </a:r>
                      <a:endParaRPr lang="en-US" sz="1100" b="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182948804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April 12,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Saturday Seminar:; </a:t>
                      </a: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Social Impact Competencies  &amp; Online 360 Degree Feedback Assessment Launces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823264367"/>
                  </a:ext>
                </a:extLst>
              </a:tr>
              <a:tr h="32309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April 26,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Coach/Mentor Matching &amp;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Confirm Adaptive Problem of Practice - Develop IGNITE Presentation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2656340739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June 11-13,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HBCU ELI Residency On-ground at Clark Atlanta University Campus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3377648946"/>
                  </a:ext>
                </a:extLst>
              </a:tr>
              <a:tr h="1806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 grid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May– November, 2025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  </a:t>
                      </a: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Fellows meet regularly with assigned Coach/Mentor / Implementation of the Adaptive Problem of Practice at their home institution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827754"/>
                  </a:ext>
                </a:extLst>
              </a:tr>
              <a:tr h="16617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□</a:t>
                      </a:r>
                      <a:endParaRPr lang="en-US" sz="1100" b="1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December 3, 2025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Virtual Celebration of Leadership </a:t>
                      </a:r>
                      <a:endParaRPr lang="en-US" sz="1100" dirty="0">
                        <a:effectLst/>
                        <a:latin typeface="Segoe UI Black" panose="020B0A02040204020203" pitchFamily="34" charset="0"/>
                        <a:ea typeface="Segoe UI Black" panose="020B0A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4" marR="33904" marT="0" marB="0" anchor="ctr"/>
                </a:tc>
                <a:extLst>
                  <a:ext uri="{0D108BD9-81ED-4DB2-BD59-A6C34878D82A}">
                    <a16:rowId xmlns:a16="http://schemas.microsoft.com/office/drawing/2014/main" val="144576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9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Compass Capabilities (Light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0d2356-cea0-4d69-83f6-4c9ca3cf59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D8AC2A779B44290E9C74B6AB4A013" ma:contentTypeVersion="16" ma:contentTypeDescription="Create a new document." ma:contentTypeScope="" ma:versionID="e2802dcc6e17ae59586e4d642a601df6">
  <xsd:schema xmlns:xsd="http://www.w3.org/2001/XMLSchema" xmlns:xs="http://www.w3.org/2001/XMLSchema" xmlns:p="http://schemas.microsoft.com/office/2006/metadata/properties" xmlns:ns3="720d2356-cea0-4d69-83f6-4c9ca3cf5996" xmlns:ns4="6e6ed78f-423d-43fa-9d74-a26585af9ced" targetNamespace="http://schemas.microsoft.com/office/2006/metadata/properties" ma:root="true" ma:fieldsID="4d330d5e8c9471cbaac533b535e4a8ad" ns3:_="" ns4:_="">
    <xsd:import namespace="720d2356-cea0-4d69-83f6-4c9ca3cf5996"/>
    <xsd:import namespace="6e6ed78f-423d-43fa-9d74-a26585af9c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d2356-cea0-4d69-83f6-4c9ca3cf5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ed78f-423d-43fa-9d74-a26585af9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3D0B8F-A7DE-479D-AAC3-E12BEE892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B14F63-EF02-4C0A-ABE0-FB3508F1F59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6ed78f-423d-43fa-9d74-a26585af9ced"/>
    <ds:schemaRef ds:uri="http://purl.org/dc/elements/1.1/"/>
    <ds:schemaRef ds:uri="720d2356-cea0-4d69-83f6-4c9ca3cf599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64196F-FE3B-469D-A3B4-75AB1645B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d2356-cea0-4d69-83f6-4c9ca3cf5996"/>
    <ds:schemaRef ds:uri="6e6ed78f-423d-43fa-9d74-a26585af9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16922</TotalTime>
  <Words>388</Words>
  <Application>Microsoft Office PowerPoint</Application>
  <PresentationFormat>On-screen Show (16:9)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Helvetica</vt:lpstr>
      <vt:lpstr>Noto Serif</vt:lpstr>
      <vt:lpstr>Proxima Nova Rg</vt:lpstr>
      <vt:lpstr>.Lucida Grande UI Regular</vt:lpstr>
      <vt:lpstr>Calibri Light</vt:lpstr>
      <vt:lpstr>ＭＳ Ｐゴシック</vt:lpstr>
      <vt:lpstr>Calibri</vt:lpstr>
      <vt:lpstr>Arial</vt:lpstr>
      <vt:lpstr>Times New Roman</vt:lpstr>
      <vt:lpstr>Segoe UI Black</vt:lpstr>
      <vt:lpstr>office theme</vt:lpstr>
      <vt:lpstr>1_NCompass Capabilities (Light)</vt:lpstr>
      <vt:lpstr>HBCU ELI at CAU: Application Tasks and Timeline for 2025 Community of Fellows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Hooper, Mary</dc:creator>
  <cp:lastModifiedBy>Wilkerson, David</cp:lastModifiedBy>
  <cp:revision>14</cp:revision>
  <cp:lastPrinted>2023-07-17T17:19:16Z</cp:lastPrinted>
  <dcterms:modified xsi:type="dcterms:W3CDTF">2024-08-05T15:29:28Z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0x010100D9DD8AC2A779B44290E9C74B6AB4A013</vt:lpwstr>
  </property>
</Properties>
</file>