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4" r:id="rId2"/>
    <p:sldId id="315" r:id="rId3"/>
    <p:sldId id="317" r:id="rId4"/>
    <p:sldId id="318" r:id="rId5"/>
    <p:sldId id="316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F8AB7-70DA-4FD8-9F5D-9AAFD96E272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DE7B-D490-4F95-B9AA-BD72C30E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0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06B9-58DC-C12A-12CA-E666C9995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8909D-9E99-434C-5091-0303F108E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8699-D2B3-203A-FAC9-B574EC1F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7150-92DE-47F2-6C72-EF85505F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FA3F-C3F8-971F-D476-85E6AB1F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47EB-F1B3-B706-709A-3137CE97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11641-B14A-115F-8E6A-729FA3D4A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0CA9D-F7D5-CD53-EDE3-9F812288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DD655-C3E9-4470-8440-5A06E5FE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69B25-A412-2C77-EA85-60525C7F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CBAE6-D360-A239-B933-69BBE25BF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44547-5CB2-75B5-81BC-10EC42E1A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79EA-2515-A21A-3359-03E0F064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4A0FD-FE17-B723-05BD-46C3617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28FA-FD07-BA72-20C5-AB8607C4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731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044C-6BE5-AFEC-757F-70F96F25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0C28-0FD4-A128-C930-BA49253D1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D4A6-402E-410E-0E76-C4E2D338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1A6D-D4B3-D3A3-B007-50C19C26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04DF-8720-8064-4F33-A49D858A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0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7C14-0397-E611-8894-02EA1252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1A81-B842-23C2-1F3D-4EE273DB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0EB3-69F6-7C96-39C8-2BF62794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D15F-CC42-E793-DDED-E0C776EB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D1B-E3BA-BB76-A501-D9A3AED6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AB9B-DD21-0B0E-64FD-B7C6E228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706C-6DFF-6BC3-3171-01F2F20E7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5B397-14B9-174B-64A0-0367A62B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E9D0-142D-2177-BD1C-C2E64CD0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14878-73D2-8F7E-3395-5FB90BDD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D04DB-F380-BA77-D450-539F44B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1775-18E9-385A-58C9-D912A095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DD2E-7E37-EE27-D7D5-55CE3199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A954D-04CC-92C8-99DC-38F8C275B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37C1E-4C1E-CC67-37FE-B7E0ADC0B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C2B8B-A590-3FA9-9019-D8D05AE9E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300F-6549-F002-0983-52F814E7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60210-E114-0E07-1F72-08CDE663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63856-72D5-FADF-26A4-C0373257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93CA-72F3-E847-C661-AE6A5A8B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4EFC9-2398-AB0D-6A74-686A0E5D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C4CBE-8C7E-C29E-E0DD-AB4F38D3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AD4EE-BCCF-4B62-FA30-5C322F20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A5A79-8629-CDCF-3B27-EC02440E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57468-BF53-C5E7-AE25-85E71CBF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6C4F-21A4-C6DE-074D-4560A398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9700-0609-330E-6BD0-4D67E7EA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05DA-EAC3-F9A6-5B94-369E363F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43DB-0496-CABE-3B38-51BD879F7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0FEC8-FD63-80FF-7090-C7143533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F81CE-20AA-5745-FAEC-4AE57F33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A5A1C-5006-CDE9-AFCD-A99C9219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0134-D078-F05F-3185-0F64CDA3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A2F1C-8C8D-C000-1BA1-51CB4A513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FBAA5-BB39-34FA-BD6C-1A2F08B3A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7722E-8F46-1CC1-D188-141122A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0409-F63A-7C84-AA43-E2B2474B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D843-9B38-7889-5B66-3FE6CA8D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14EC8-FC9B-5E90-E484-ED9A7955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F61AF-FC84-484E-DC67-2E5496EC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9E679-74C1-E062-7BB2-B60378A7A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D639-3088-4D6B-AF2F-E6A679A53EC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5503-4171-0A88-D8B7-810AE5D5E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8C94D-A1FF-93A8-2394-1AE7D290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19C1-D746-46DA-A3D8-1D3E354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AFB0770-38FC-3B15-2D4D-9AEA476CA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D7F7D0B-B19B-F9EF-A105-A1C37E9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B937F60-3ACD-9427-38E0-AA348008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81CCD-EA47-EFD2-8CDB-9FCCE617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9244" cy="7075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C1D0-1533-E296-8808-15F101A6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675409"/>
            <a:ext cx="4067175" cy="874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BBA570-6AA1-D329-0115-B531B86D8BA0}"/>
              </a:ext>
            </a:extLst>
          </p:cNvPr>
          <p:cNvSpPr txBox="1"/>
          <p:nvPr/>
        </p:nvSpPr>
        <p:spPr>
          <a:xfrm>
            <a:off x="138112" y="1679576"/>
            <a:ext cx="4143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 personal information such as contact details, emergency contacts, and identification data.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18914E-E940-7409-2257-6EE51F6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22822"/>
            <a:ext cx="7434263" cy="874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96DC10-B6DA-7391-04A6-205BBEF05DEB}"/>
              </a:ext>
            </a:extLst>
          </p:cNvPr>
          <p:cNvSpPr txBox="1"/>
          <p:nvPr/>
        </p:nvSpPr>
        <p:spPr>
          <a:xfrm>
            <a:off x="214312" y="66239"/>
            <a:ext cx="77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View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47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61FC3-6108-F448-E001-7562799D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FB8B5-069E-860F-C976-77F603ED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85E10-660F-8DC6-2802-2942D4D40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11ED064-E378-F955-93DA-8C8834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FEE7C-B31F-740A-3F36-F731E67A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158E5-E9E4-C331-2BB9-785E3213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6434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paint brush on a white background&#10;&#10;Description automatically generated">
            <a:extLst>
              <a:ext uri="{FF2B5EF4-FFF2-40B4-BE49-F238E27FC236}">
                <a16:creationId xmlns:a16="http://schemas.microsoft.com/office/drawing/2014/main" id="{ED860968-16AE-C5CE-089C-FFD24595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1681" cy="69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EE8B71C1-29FF-BCD6-C82E-D5CB1C05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Widescreen</PresentationFormat>
  <Paragraphs>8</Paragraphs>
  <Slides>6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Shoshannah</dc:creator>
  <cp:lastModifiedBy>Henry, Shoshannah</cp:lastModifiedBy>
  <cp:revision>1</cp:revision>
  <dcterms:created xsi:type="dcterms:W3CDTF">2024-02-02T15:49:05Z</dcterms:created>
  <dcterms:modified xsi:type="dcterms:W3CDTF">2024-02-02T15:51:12Z</dcterms:modified>
</cp:coreProperties>
</file>