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7" r:id="rId5"/>
    <p:sldId id="258" r:id="rId6"/>
    <p:sldId id="259" r:id="rId7"/>
    <p:sldId id="260" r:id="rId8"/>
    <p:sldId id="264" r:id="rId9"/>
    <p:sldId id="263" r:id="rId10"/>
    <p:sldId id="262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700467-0B09-42E3-825C-36C743540040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57F67E-AD44-47F7-B4B8-89580F3F3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09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2A2C1-6656-4574-A512-ABA3CFEAF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04E39-257C-42EE-86A6-813D3830AC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9CD07-5201-49E8-AE93-E8C855C3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1DFC0-141C-4AFB-A34E-0534FC9B4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9171-E938-4419-8BF6-3E2B161F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0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229C-756A-47F0-8600-A0451498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90C00-D7EA-4620-B4C2-4A617926B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6BDB6-58FE-4D75-9D91-AF0C64551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F89C3-A0BA-4794-A239-85A26B0B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B3E2D-6206-4863-BE5B-61D4DDA8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56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874C-9858-4C04-975E-CA605638C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A8C5F-1E88-4928-A27A-3D50B4973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DBBD7-01F2-4221-B346-F4067BA9B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FF6E6-0B05-4449-AE10-B819C55E3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4CAB8-5D09-4AB7-B757-406D12090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56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5F700-3BF5-452E-AD72-DF46D97CC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D31A0-0167-431A-9D64-C31297283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3189E8-CB93-4C21-BD17-E66B29BCC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860F40-95A4-4EC9-85EA-24AC48F0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06D66B-1142-48DD-B19B-C1EB20DD0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258103-A942-45B9-B946-FBCA5496D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24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E8A98-FC38-43E4-AFD8-A4F79D07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F6EC93-5523-458C-BF27-B7B52D68C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37319-FC78-4052-B844-B7D54F1B9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6CE992-9DF4-4648-9ECC-882E97FDF0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E744B9-ECE2-4547-8E57-8314B97DB6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B29E81-AB47-49B9-90EA-3396297BF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237E5E-990A-4E07-B5C1-02FFB10C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0A6A5E-75AE-4A9C-BFF3-04BA5780B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6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01EE3-7ADA-4220-A6F6-1A7D1EA4C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0AA798-3D8B-44AC-B14A-9DCEBCD09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CA5AD-2E89-4F8B-917E-4C6387C1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5BD026-92C9-49A7-81B9-AA3554C83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92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85989B-642B-4235-9274-2E4751387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A348E9-BFA2-433E-93B9-1BB932707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1F0B5-5DEB-4D73-AED1-6479BCA1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9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7259-8537-47BD-9AB4-2F12E255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A5572-90DF-497B-B32B-C29A26D5C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8BC2A-E3D5-4271-9704-A2EB1C45B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EA86C6-04EE-4A7F-8534-5D4C34FF3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811818-E861-45CE-8682-3D17B6D2A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62DEDF-0504-4B8C-8756-5C78C36B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147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1B676-3BD0-4689-9D7F-9685B87EF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B8355E-0779-4C51-8871-DCA02468A4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EB2DB-BEDF-46CF-B506-13FDF9F02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7C915-E075-4A37-9285-470BD2EE7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CBAAC0-30AB-42F9-B1FE-DD1A9B56E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3BBC0D-0AC6-4BC4-B280-45851D527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8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32047-49D7-4586-BA71-6F917BB8F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32547-C38D-4122-9D61-4BBCD38C4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0E358-082B-40D2-8788-8E1510C4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9ECE7-AE51-4388-820F-F81F3130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9F596-8A54-49D9-82BD-2654F48F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662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B873BD-90C3-4DE5-BEAC-042963102D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8A62C5-C5D7-471E-8B75-AC712CFAC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3AD11-129A-4BAD-ABB5-6EC0B27C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5D759-4502-44E5-8983-6D24DE6B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11825-8299-40D7-AA8B-727A6709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2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5D0E09-A115-496C-A000-97EC3815C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1E2DF5-4856-46D7-92B2-BE295A889B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4D8BA-48D6-4C0B-8502-01F8D8C54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DC07-FBDF-4AD6-98B1-3ABEC57BBED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198D6-4529-4143-A222-DB5E01AAB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A5271-97C3-457B-90FE-7D9810590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D3928-C7E6-4D64-9705-21226A06F5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7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64E16E-A019-427D-8C5A-6229693C5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37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FD05D2-CC2C-42A9-B4D8-0077806C4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8EFF1E-7681-4E5A-AA78-A7F34DA64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2752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AE140B-C30A-46A4-B754-410BD8EA6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19" y="0"/>
            <a:ext cx="3049117" cy="3544585"/>
          </a:xfrm>
          <a:prstGeom prst="rect">
            <a:avLst/>
          </a:prstGeom>
          <a:ln w="31750">
            <a:solidFill>
              <a:schemeClr val="tx1">
                <a:alpha val="91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5CEA93-BCE6-4E55-984E-2B5543AB5F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20" y="3657600"/>
            <a:ext cx="3049116" cy="3200400"/>
          </a:xfrm>
          <a:prstGeom prst="rect">
            <a:avLst/>
          </a:prstGeom>
          <a:ln w="47625">
            <a:solidFill>
              <a:schemeClr val="tx1">
                <a:alpha val="91000"/>
              </a:schemeClr>
            </a:solidFill>
          </a:ln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F37AD890-D837-452A-B7BB-BF538CF8FCEE}"/>
              </a:ext>
            </a:extLst>
          </p:cNvPr>
          <p:cNvSpPr txBox="1">
            <a:spLocks/>
          </p:cNvSpPr>
          <p:nvPr/>
        </p:nvSpPr>
        <p:spPr>
          <a:xfrm>
            <a:off x="10221830" y="855954"/>
            <a:ext cx="1825083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Friday, August 14, 2026: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508 First-Year Students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DD2822D-7C0E-4854-BBCB-1D9B9A7A993B}"/>
              </a:ext>
            </a:extLst>
          </p:cNvPr>
          <p:cNvSpPr txBox="1">
            <a:spLocks/>
          </p:cNvSpPr>
          <p:nvPr/>
        </p:nvSpPr>
        <p:spPr>
          <a:xfrm>
            <a:off x="10221829" y="4213891"/>
            <a:ext cx="1825083" cy="16423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Voter Registration: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162 First-Year Students</a:t>
            </a:r>
          </a:p>
        </p:txBody>
      </p:sp>
    </p:spTree>
    <p:extLst>
      <p:ext uri="{BB962C8B-B14F-4D97-AF65-F5344CB8AC3E}">
        <p14:creationId xmlns:p14="http://schemas.microsoft.com/office/powerpoint/2010/main" val="663429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86EA2C-87EC-4584-86A2-C2448D855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1860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DECD25-DEFA-40AF-B937-2D10ED939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647" y="1"/>
            <a:ext cx="3312527" cy="3544583"/>
          </a:xfrm>
          <a:prstGeom prst="rect">
            <a:avLst/>
          </a:prstGeom>
          <a:ln w="44450">
            <a:solidFill>
              <a:schemeClr val="tx1">
                <a:alpha val="91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771A9-FC53-4B4F-8EC7-E0B6721030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646" y="3729519"/>
            <a:ext cx="3312527" cy="3128481"/>
          </a:xfrm>
          <a:prstGeom prst="rect">
            <a:avLst/>
          </a:prstGeom>
          <a:ln w="50800">
            <a:solidFill>
              <a:schemeClr val="tx1">
                <a:alpha val="91000"/>
              </a:schemeClr>
            </a:solidFill>
          </a:ln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47B9B920-8715-44F3-84D6-9BA05852A32C}"/>
              </a:ext>
            </a:extLst>
          </p:cNvPr>
          <p:cNvSpPr txBox="1">
            <a:spLocks/>
          </p:cNvSpPr>
          <p:nvPr/>
        </p:nvSpPr>
        <p:spPr>
          <a:xfrm>
            <a:off x="9869212" y="2819446"/>
            <a:ext cx="2246616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Saturday, August 15, 2026: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634 First-Year Students</a:t>
            </a:r>
          </a:p>
        </p:txBody>
      </p:sp>
    </p:spTree>
    <p:extLst>
      <p:ext uri="{BB962C8B-B14F-4D97-AF65-F5344CB8AC3E}">
        <p14:creationId xmlns:p14="http://schemas.microsoft.com/office/powerpoint/2010/main" val="2315210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E55F0C-3951-493A-8290-BAB05F2D2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4972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EB1868-0A0F-4E1C-9772-97201BBE8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12" y="0"/>
            <a:ext cx="3235909" cy="3077155"/>
          </a:xfrm>
          <a:prstGeom prst="rect">
            <a:avLst/>
          </a:prstGeom>
          <a:ln w="31750">
            <a:solidFill>
              <a:schemeClr val="tx1">
                <a:alpha val="91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5E1EC3-491F-45E1-BC77-F2BF6E56DF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412" y="3236360"/>
            <a:ext cx="2448390" cy="3621639"/>
          </a:xfrm>
          <a:prstGeom prst="rect">
            <a:avLst/>
          </a:prstGeom>
          <a:ln w="31750">
            <a:solidFill>
              <a:schemeClr val="tx1">
                <a:alpha val="91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862D6BE-60C3-4E6D-9872-D0DB6915F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091" y="3236360"/>
            <a:ext cx="3235909" cy="3621639"/>
          </a:xfrm>
          <a:prstGeom prst="rect">
            <a:avLst/>
          </a:prstGeom>
          <a:ln w="41275">
            <a:solidFill>
              <a:schemeClr val="tx1">
                <a:alpha val="91000"/>
              </a:schemeClr>
            </a:solidFill>
          </a:ln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id="{76B6CFA5-CCD5-479D-85C1-850CE630CD41}"/>
              </a:ext>
            </a:extLst>
          </p:cNvPr>
          <p:cNvSpPr txBox="1">
            <a:spLocks/>
          </p:cNvSpPr>
          <p:nvPr/>
        </p:nvSpPr>
        <p:spPr>
          <a:xfrm>
            <a:off x="9800298" y="855954"/>
            <a:ext cx="2246616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Sunday, August 15, 2026: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405 First-Year Students</a:t>
            </a:r>
          </a:p>
        </p:txBody>
      </p:sp>
    </p:spTree>
    <p:extLst>
      <p:ext uri="{BB962C8B-B14F-4D97-AF65-F5344CB8AC3E}">
        <p14:creationId xmlns:p14="http://schemas.microsoft.com/office/powerpoint/2010/main" val="2649057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2388FD-EBDB-4FC8-9033-98AAAFE465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85" y="0"/>
            <a:ext cx="633562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32DF49-BCDF-4D6F-BF4B-BC62670B97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428" y="0"/>
            <a:ext cx="3072173" cy="6858000"/>
          </a:xfrm>
          <a:prstGeom prst="rect">
            <a:avLst/>
          </a:prstGeom>
          <a:ln w="28575">
            <a:solidFill>
              <a:schemeClr val="tx1">
                <a:alpha val="91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1B2081-2405-4043-89D4-515591955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794" y="2332234"/>
            <a:ext cx="2688206" cy="4525766"/>
          </a:xfrm>
          <a:prstGeom prst="rect">
            <a:avLst/>
          </a:prstGeom>
          <a:ln w="31750">
            <a:solidFill>
              <a:schemeClr val="tx1">
                <a:alpha val="91000"/>
              </a:schemeClr>
            </a:solidFill>
          </a:ln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7E01620-D441-478E-BEC2-93EC3D180D41}"/>
              </a:ext>
            </a:extLst>
          </p:cNvPr>
          <p:cNvSpPr txBox="1">
            <a:spLocks/>
          </p:cNvSpPr>
          <p:nvPr/>
        </p:nvSpPr>
        <p:spPr>
          <a:xfrm>
            <a:off x="9724589" y="465536"/>
            <a:ext cx="2246616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Monday, August 17, 2026: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First-Year Students</a:t>
            </a:r>
          </a:p>
        </p:txBody>
      </p:sp>
    </p:spTree>
    <p:extLst>
      <p:ext uri="{BB962C8B-B14F-4D97-AF65-F5344CB8AC3E}">
        <p14:creationId xmlns:p14="http://schemas.microsoft.com/office/powerpoint/2010/main" val="3621527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A19D45-21FC-4B43-B31B-AF9888A21E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421348" cy="685800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2721D3FD-D192-4B4F-9329-1B94761DF832}"/>
              </a:ext>
            </a:extLst>
          </p:cNvPr>
          <p:cNvSpPr txBox="1">
            <a:spLocks/>
          </p:cNvSpPr>
          <p:nvPr/>
        </p:nvSpPr>
        <p:spPr>
          <a:xfrm>
            <a:off x="10288570" y="2383578"/>
            <a:ext cx="1891693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Tuesday, August 18, 2026:</a:t>
            </a:r>
          </a:p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471 First-Year Students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E4444F-E1A0-4AE5-BCD5-E862E9AA3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03" y="0"/>
            <a:ext cx="3671513" cy="3102796"/>
          </a:xfrm>
          <a:prstGeom prst="rect">
            <a:avLst/>
          </a:prstGeom>
          <a:ln w="28575">
            <a:solidFill>
              <a:schemeClr val="tx1">
                <a:alpha val="91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0CAD8B-F2F0-42A1-8DE3-36150378C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03" y="3211459"/>
            <a:ext cx="3671513" cy="3646541"/>
          </a:xfrm>
          <a:prstGeom prst="rect">
            <a:avLst/>
          </a:prstGeom>
          <a:ln w="25400">
            <a:solidFill>
              <a:schemeClr val="tx1">
                <a:alpha val="91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07264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32DABA-E3FC-4B7D-BDFB-DB60465D4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45" y="0"/>
            <a:ext cx="4537024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3A73AE-735F-41C1-8950-689E8893E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620" cy="6858000"/>
          </a:xfrm>
          <a:prstGeom prst="rect">
            <a:avLst/>
          </a:prstGeom>
          <a:ln w="28575">
            <a:solidFill>
              <a:schemeClr val="tx1">
                <a:alpha val="91000"/>
              </a:schemeClr>
            </a:solidFill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A04B15B0-7386-40BB-95D2-B2F112AC86B3}"/>
              </a:ext>
            </a:extLst>
          </p:cNvPr>
          <p:cNvSpPr txBox="1">
            <a:spLocks/>
          </p:cNvSpPr>
          <p:nvPr/>
        </p:nvSpPr>
        <p:spPr>
          <a:xfrm>
            <a:off x="9494669" y="2044530"/>
            <a:ext cx="2515821" cy="3185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part of the CAU Panther First-Year Development Program, each first-year student will receive a copy of Dr. Chike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Akua’s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Book.</a:t>
            </a:r>
          </a:p>
        </p:txBody>
      </p:sp>
    </p:spTree>
    <p:extLst>
      <p:ext uri="{BB962C8B-B14F-4D97-AF65-F5344CB8AC3E}">
        <p14:creationId xmlns:p14="http://schemas.microsoft.com/office/powerpoint/2010/main" val="1875609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CB39234DDBBC4F894D588C7C174A1F" ma:contentTypeVersion="17" ma:contentTypeDescription="Create a new document." ma:contentTypeScope="" ma:versionID="7e04336af32964b0098eee4a0f788dae">
  <xsd:schema xmlns:xsd="http://www.w3.org/2001/XMLSchema" xmlns:xs="http://www.w3.org/2001/XMLSchema" xmlns:p="http://schemas.microsoft.com/office/2006/metadata/properties" xmlns:ns3="22d46cf8-2207-490d-bb10-a39e41e66904" xmlns:ns4="285802d9-e20c-402d-a03e-3d4364c648e7" targetNamespace="http://schemas.microsoft.com/office/2006/metadata/properties" ma:root="true" ma:fieldsID="9aa4863b7a821a02bcde8b43b82f13ce" ns3:_="" ns4:_="">
    <xsd:import namespace="22d46cf8-2207-490d-bb10-a39e41e66904"/>
    <xsd:import namespace="285802d9-e20c-402d-a03e-3d4364c648e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d46cf8-2207-490d-bb10-a39e41e66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802d9-e20c-402d-a03e-3d4364c648e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2d46cf8-2207-490d-bb10-a39e41e66904" xsi:nil="true"/>
  </documentManagement>
</p:properties>
</file>

<file path=customXml/itemProps1.xml><?xml version="1.0" encoding="utf-8"?>
<ds:datastoreItem xmlns:ds="http://schemas.openxmlformats.org/officeDocument/2006/customXml" ds:itemID="{1CB54121-C291-4D3A-90FB-503772CB88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d46cf8-2207-490d-bb10-a39e41e66904"/>
    <ds:schemaRef ds:uri="285802d9-e20c-402d-a03e-3d4364c648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7C4842-F2D1-486A-A048-1BD940022A4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555B9D-CFDB-4964-986F-225D506C3749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85802d9-e20c-402d-a03e-3d4364c648e7"/>
    <ds:schemaRef ds:uri="http://purl.org/dc/elements/1.1/"/>
    <ds:schemaRef ds:uri="22d46cf8-2207-490d-bb10-a39e41e6690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80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Roberson, Stacy</dc:creator>
  <cp:lastModifiedBy>Roberson, Stacy</cp:lastModifiedBy>
  <cp:revision>9</cp:revision>
  <dcterms:created xsi:type="dcterms:W3CDTF">2026-08-25T13:06:32Z</dcterms:created>
  <dcterms:modified xsi:type="dcterms:W3CDTF">2026-08-25T15:43:10Z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0x0101000ECB39234DDBBC4F894D588C7C174A1F</vt:lpwstr>
  </property>
</Properties>
</file>